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1B4FF"/>
    <a:srgbClr val="99FF66"/>
    <a:srgbClr val="99CCFF"/>
    <a:srgbClr val="99FFCC"/>
    <a:srgbClr val="FFCC66"/>
    <a:srgbClr val="FFFF66"/>
    <a:srgbClr val="0066FF"/>
    <a:srgbClr val="DDDDD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12" y="-96"/>
      </p:cViewPr>
      <p:guideLst>
        <p:guide orient="horz" pos="2897"/>
        <p:guide pos="2160"/>
      </p:guideLst>
    </p:cSldViewPr>
  </p:notesViewPr>
  <p:gridSpacing cx="117043200" cy="117043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Syntactica</Template>
  <TotalTime>24380</TotalTime>
  <Words>4737</Words>
  <Application>Microsoft Office PowerPoint</Application>
  <PresentationFormat>On-screen Show (4:3)</PresentationFormat>
  <Paragraphs>1066</Paragraphs>
  <Slides>101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Syntactica</vt:lpstr>
      <vt:lpstr>Microsoft Office Excel 97-2003 Worksheet</vt:lpstr>
      <vt:lpstr>Entity Extraction Half-day Tutorial Monday June 5th, 08:30 AM - 11:45 AM  2011 Semantic Technology Conference</vt:lpstr>
      <vt:lpstr>Entity Extraction Tutorial Outline</vt:lpstr>
      <vt:lpstr>About Dan McCreary</vt:lpstr>
      <vt:lpstr>Key Trends for 2011</vt:lpstr>
      <vt:lpstr>Agenda/Objective</vt:lpstr>
      <vt:lpstr>Technical Complexity</vt:lpstr>
      <vt:lpstr>What is Entity Extraction?</vt:lpstr>
      <vt:lpstr>Entity Extraction and the Semantic Web</vt:lpstr>
      <vt:lpstr>Markup and the Semantic Web Stack</vt:lpstr>
      <vt:lpstr>Why Use Automated Entity Extraction?</vt:lpstr>
      <vt:lpstr> Entity Extraction Business Area</vt:lpstr>
      <vt:lpstr>Trends</vt:lpstr>
      <vt:lpstr>Storage Architectural Patterns</vt:lpstr>
      <vt:lpstr>Dropping Project Costs</vt:lpstr>
      <vt:lpstr>Less Technical Background Required</vt:lpstr>
      <vt:lpstr>Where are Entities Stored?</vt:lpstr>
      <vt:lpstr>As Goes Entity Extraction …so Goes the Semantic Web</vt:lpstr>
      <vt:lpstr>Missing Document Metadata</vt:lpstr>
      <vt:lpstr>Cost for Adding Metadata</vt:lpstr>
      <vt:lpstr>Key Terms</vt:lpstr>
      <vt:lpstr>User Interface Examples</vt:lpstr>
      <vt:lpstr>ClearForest Gnosis</vt:lpstr>
      <vt:lpstr>Gnosis Sidebar</vt:lpstr>
      <vt:lpstr>Typical Controls</vt:lpstr>
      <vt:lpstr>Music Albums and Groups</vt:lpstr>
      <vt:lpstr>Note that lists of songs are recognized</vt:lpstr>
      <vt:lpstr>Healthcare</vt:lpstr>
      <vt:lpstr>Software Development</vt:lpstr>
      <vt:lpstr>BBN Identifinder</vt:lpstr>
      <vt:lpstr>Open Calais</vt:lpstr>
      <vt:lpstr>Typical Entity Extraction Process</vt:lpstr>
      <vt:lpstr>Part of Speech Analysis</vt:lpstr>
      <vt:lpstr>Part of Speech Example</vt:lpstr>
      <vt:lpstr>Word Stemming &amp; Lemmatization</vt:lpstr>
      <vt:lpstr>Noun Phrases</vt:lpstr>
      <vt:lpstr>Noun Phrases</vt:lpstr>
      <vt:lpstr>Noun Phrases (continued)</vt:lpstr>
      <vt:lpstr>Multi Word Units (MWUs)</vt:lpstr>
      <vt:lpstr>Using Regular Expressions</vt:lpstr>
      <vt:lpstr>Example: UIMA Regex Parameters</vt:lpstr>
      <vt:lpstr>Example: Social Security Numbers</vt:lpstr>
      <vt:lpstr>Testing with IDE (oXygen)</vt:lpstr>
      <vt:lpstr>Regular Expression Matching</vt:lpstr>
      <vt:lpstr>Recognizing E-mail Address</vt:lpstr>
      <vt:lpstr>RegExLib.com</vt:lpstr>
      <vt:lpstr>Names</vt:lpstr>
      <vt:lpstr>Some Challenges</vt:lpstr>
      <vt:lpstr>Part 2: Entity Extraction Tools</vt:lpstr>
      <vt:lpstr>Extraction Strategies</vt:lpstr>
      <vt:lpstr>Statistical Approach</vt:lpstr>
      <vt:lpstr>Example: Brown Corpus</vt:lpstr>
      <vt:lpstr>Brown Corpus Sample </vt:lpstr>
      <vt:lpstr>Problems with Old Corpuses</vt:lpstr>
      <vt:lpstr>States and Transitions</vt:lpstr>
      <vt:lpstr>Verterbi Algorithm</vt:lpstr>
      <vt:lpstr>Word Transition Probabilities</vt:lpstr>
      <vt:lpstr>Forward Verterbi Algorithm (Python)</vt:lpstr>
      <vt:lpstr>Percent of Words for each Part of Speech</vt:lpstr>
      <vt:lpstr>Number of Possible Parts of Speech</vt:lpstr>
      <vt:lpstr>Example: Run</vt:lpstr>
      <vt:lpstr>Entity Extraction Pipeline</vt:lpstr>
      <vt:lpstr>Types of Tags</vt:lpstr>
      <vt:lpstr>Annotation Types</vt:lpstr>
      <vt:lpstr>Entity Extraction Formats</vt:lpstr>
      <vt:lpstr>HTML Meta Tags</vt:lpstr>
      <vt:lpstr>Semantic HTML</vt:lpstr>
      <vt:lpstr>Annotation Markup</vt:lpstr>
      <vt:lpstr>Zotero Bibliographic Extraction</vt:lpstr>
      <vt:lpstr>Example: Library of Congress -&gt; Zotero</vt:lpstr>
      <vt:lpstr>RDF and RDFa</vt:lpstr>
      <vt:lpstr>RDFa</vt:lpstr>
      <vt:lpstr>TEI</vt:lpstr>
      <vt:lpstr>Sample TEI Formats</vt:lpstr>
      <vt:lpstr>Sample TEI Queries</vt:lpstr>
      <vt:lpstr>Person and Geopolitical Tagging</vt:lpstr>
      <vt:lpstr>DocBook</vt:lpstr>
      <vt:lpstr>Glossary and Back-of-Book Indexes</vt:lpstr>
      <vt:lpstr>DITA</vt:lpstr>
      <vt:lpstr>Microformats</vt:lpstr>
      <vt:lpstr>Growth of RDFa and Microformats</vt:lpstr>
      <vt:lpstr>Operator FireFox Extension</vt:lpstr>
      <vt:lpstr>GoodRelations Ontology</vt:lpstr>
      <vt:lpstr>FireFox Extension "Operator"</vt:lpstr>
      <vt:lpstr>Entity Extraction and BI</vt:lpstr>
      <vt:lpstr>Star Schema</vt:lpstr>
      <vt:lpstr>Entity Fact Storage Costs</vt:lpstr>
      <vt:lpstr>Star Schema</vt:lpstr>
      <vt:lpstr>Entity Fact Table</vt:lpstr>
      <vt:lpstr>Time Dimension</vt:lpstr>
      <vt:lpstr>Kimball’s Conformed Dimensions</vt:lpstr>
      <vt:lpstr>Quality Measurements</vt:lpstr>
      <vt:lpstr>Document Search Definitions</vt:lpstr>
      <vt:lpstr>Entity Extraction Definitions</vt:lpstr>
      <vt:lpstr>F-Measure</vt:lpstr>
      <vt:lpstr>Return on Investment (ROI) Analysis</vt:lpstr>
      <vt:lpstr>Soft Costs: Search</vt:lpstr>
      <vt:lpstr>Strategic Implications</vt:lpstr>
      <vt:lpstr>Sample XQuery Labs</vt:lpstr>
      <vt:lpstr>Text Mining References</vt:lpstr>
      <vt:lpstr>BI/DW References</vt:lpstr>
      <vt:lpstr>Thank You!</vt:lpstr>
    </vt:vector>
  </TitlesOfParts>
  <Manager>Henry Niels</Manager>
  <Company>Syntactica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Entity Extraction Tutorial</dc:title>
  <dc:subject>Entity Extraction</dc:subject>
  <dc:creator>Dan McCreary</dc:creator>
  <cp:lastModifiedBy>Dan McCreary</cp:lastModifiedBy>
  <cp:revision>60</cp:revision>
  <dcterms:created xsi:type="dcterms:W3CDTF">2010-06-23T14:08:40Z</dcterms:created>
  <dcterms:modified xsi:type="dcterms:W3CDTF">2011-05-26T22:21:32Z</dcterms:modified>
</cp:coreProperties>
</file>